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1554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10" autoAdjust="0"/>
  </p:normalViewPr>
  <p:slideViewPr>
    <p:cSldViewPr snapToGrid="0">
      <p:cViewPr varScale="1">
        <p:scale>
          <a:sx n="36" d="100"/>
          <a:sy n="36" d="100"/>
        </p:scale>
        <p:origin x="27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544023"/>
            <a:ext cx="8549640" cy="5411893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8164619"/>
            <a:ext cx="7543800" cy="3753061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185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0333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827617"/>
            <a:ext cx="2168843" cy="1317349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827617"/>
            <a:ext cx="6380798" cy="1317349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5130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639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3875409"/>
            <a:ext cx="8675370" cy="6466204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10402786"/>
            <a:ext cx="8675370" cy="3400424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5416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4138083"/>
            <a:ext cx="4274820" cy="986303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4138083"/>
            <a:ext cx="4274820" cy="986303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296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827620"/>
            <a:ext cx="8675370" cy="300460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3810636"/>
            <a:ext cx="4255174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5678170"/>
            <a:ext cx="4255174" cy="835173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3810636"/>
            <a:ext cx="4276130" cy="186753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5678170"/>
            <a:ext cx="4276130" cy="835173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8585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24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582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2238167"/>
            <a:ext cx="5092065" cy="11046883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150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1036320"/>
            <a:ext cx="3244096" cy="362712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2238167"/>
            <a:ext cx="5092065" cy="11046883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4663440"/>
            <a:ext cx="3244096" cy="8639599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B2D3E-0F9D-4811-9197-AFD14A2F462B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631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827620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B2D3E-0F9D-4811-9197-AFD14A2F462B}" type="datetimeFigureOut">
              <a:rPr lang="es-ES" smtClean="0"/>
              <a:t>16/01/2024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14407730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6F9A7-39DA-49CA-A734-AC599DE7BB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149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7B92601-A55C-FB28-E651-AC15D1324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5513" y="4042647"/>
            <a:ext cx="2816704" cy="3753061"/>
          </a:xfrm>
        </p:spPr>
        <p:txBody>
          <a:bodyPr/>
          <a:lstStyle/>
          <a:p>
            <a:r>
              <a:rPr lang="es-ES" dirty="0"/>
              <a:t>Máx. 300 palabras</a:t>
            </a:r>
          </a:p>
        </p:txBody>
      </p:sp>
      <p:sp>
        <p:nvSpPr>
          <p:cNvPr id="6" name="object 42">
            <a:extLst>
              <a:ext uri="{FF2B5EF4-FFF2-40B4-BE49-F238E27FC236}">
                <a16:creationId xmlns:a16="http://schemas.microsoft.com/office/drawing/2014/main" id="{952632CD-B986-7BD1-C7A7-5A6B37E06C2D}"/>
              </a:ext>
            </a:extLst>
          </p:cNvPr>
          <p:cNvSpPr txBox="1">
            <a:spLocks/>
          </p:cNvSpPr>
          <p:nvPr/>
        </p:nvSpPr>
        <p:spPr>
          <a:xfrm>
            <a:off x="0" y="172989"/>
            <a:ext cx="9874819" cy="2982740"/>
          </a:xfrm>
          <a:prstGeom prst="rect">
            <a:avLst/>
          </a:prstGeom>
        </p:spPr>
        <p:txBody>
          <a:bodyPr vert="horz" wrap="square" lIns="0" tIns="13335" rIns="0" bIns="0" rtlCol="0" anchor="b">
            <a:spAutoFit/>
          </a:bodyPr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s-ES" sz="9600" spc="-254" dirty="0"/>
              <a:t>   Título del poster</a:t>
            </a:r>
            <a:br>
              <a:rPr lang="es-ES" spc="-254" dirty="0"/>
            </a:br>
            <a:r>
              <a:rPr lang="es-ES" altLang="es-ES" sz="3200" dirty="0">
                <a:solidFill>
                  <a:schemeClr val="bg1">
                    <a:lumMod val="10000"/>
                  </a:schemeClr>
                </a:solidFill>
              </a:rPr>
              <a:t>Filiación del autor o autores  </a:t>
            </a:r>
            <a:br>
              <a:rPr lang="es-ES" altLang="es-ES" sz="2800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es-ES" altLang="es-ES" sz="2800" b="1" dirty="0">
                <a:solidFill>
                  <a:schemeClr val="bg1">
                    <a:lumMod val="10000"/>
                  </a:schemeClr>
                </a:solidFill>
              </a:rPr>
              <a:t>APELLIDOS, Nombre 1</a:t>
            </a:r>
            <a:br>
              <a:rPr lang="es-ES" altLang="es-ES" sz="2800" b="1" dirty="0">
                <a:solidFill>
                  <a:schemeClr val="bg1">
                    <a:lumMod val="10000"/>
                  </a:schemeClr>
                </a:solidFill>
              </a:rPr>
            </a:br>
            <a:r>
              <a:rPr lang="es-ES" altLang="es-ES" sz="2800" b="1" dirty="0">
                <a:solidFill>
                  <a:schemeClr val="bg1">
                    <a:lumMod val="10000"/>
                  </a:schemeClr>
                </a:solidFill>
              </a:rPr>
              <a:t>APELLIDOS, Nombre 2</a:t>
            </a:r>
            <a:br>
              <a:rPr lang="es-ES" altLang="es-ES" sz="2800" b="1" dirty="0">
                <a:solidFill>
                  <a:schemeClr val="bg1">
                    <a:lumMod val="10000"/>
                  </a:schemeClr>
                </a:solidFill>
              </a:rPr>
            </a:br>
            <a:br>
              <a:rPr lang="es-ES" altLang="es-ES" sz="2800" dirty="0">
                <a:solidFill>
                  <a:schemeClr val="bg1">
                    <a:lumMod val="10000"/>
                  </a:schemeClr>
                </a:solidFill>
              </a:rPr>
            </a:br>
            <a:endParaRPr lang="es-ES" sz="2800" spc="-545" dirty="0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8E619F27-EDB9-46F7-BBF2-01D3FC65B76F}"/>
              </a:ext>
            </a:extLst>
          </p:cNvPr>
          <p:cNvGrpSpPr/>
          <p:nvPr/>
        </p:nvGrpSpPr>
        <p:grpSpPr>
          <a:xfrm>
            <a:off x="228600" y="3063967"/>
            <a:ext cx="2970530" cy="722630"/>
            <a:chOff x="19025" y="3047057"/>
            <a:chExt cx="2970530" cy="722630"/>
          </a:xfrm>
          <a:solidFill>
            <a:srgbClr val="33CCFF"/>
          </a:solidFill>
        </p:grpSpPr>
        <p:sp>
          <p:nvSpPr>
            <p:cNvPr id="8" name="object 9">
              <a:extLst>
                <a:ext uri="{FF2B5EF4-FFF2-40B4-BE49-F238E27FC236}">
                  <a16:creationId xmlns:a16="http://schemas.microsoft.com/office/drawing/2014/main" id="{D28FAA64-3BC5-24A5-F789-6599660893B6}"/>
                </a:ext>
              </a:extLst>
            </p:cNvPr>
            <p:cNvSpPr/>
            <p:nvPr/>
          </p:nvSpPr>
          <p:spPr>
            <a:xfrm>
              <a:off x="19025" y="3047057"/>
              <a:ext cx="2970530" cy="722630"/>
            </a:xfrm>
            <a:custGeom>
              <a:avLst/>
              <a:gdLst/>
              <a:ahLst/>
              <a:cxnLst/>
              <a:rect l="l" t="t" r="r" b="b"/>
              <a:pathLst>
                <a:path w="2970530" h="722629">
                  <a:moveTo>
                    <a:pt x="0" y="722016"/>
                  </a:moveTo>
                  <a:lnTo>
                    <a:pt x="2970341" y="722016"/>
                  </a:lnTo>
                  <a:lnTo>
                    <a:pt x="2970341" y="0"/>
                  </a:lnTo>
                  <a:lnTo>
                    <a:pt x="0" y="0"/>
                  </a:lnTo>
                  <a:lnTo>
                    <a:pt x="0" y="722016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>
                <a:noFill/>
              </a:endParaRPr>
            </a:p>
          </p:txBody>
        </p:sp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642BBF42-8649-1428-2982-B9625C671CCF}"/>
                </a:ext>
              </a:extLst>
            </p:cNvPr>
            <p:cNvSpPr txBox="1"/>
            <p:nvPr/>
          </p:nvSpPr>
          <p:spPr>
            <a:xfrm>
              <a:off x="271620" y="3138819"/>
              <a:ext cx="2465340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s-ES" sz="3200" b="1" dirty="0">
                  <a:solidFill>
                    <a:schemeClr val="bg1"/>
                  </a:solidFill>
                  <a:latin typeface="+mn-lt"/>
                </a:rPr>
                <a:t>RESUMEN</a:t>
              </a: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57B4EECC-6DC7-074D-C0B9-25B33D2A7305}"/>
              </a:ext>
            </a:extLst>
          </p:cNvPr>
          <p:cNvGrpSpPr/>
          <p:nvPr/>
        </p:nvGrpSpPr>
        <p:grpSpPr>
          <a:xfrm>
            <a:off x="5976257" y="11511281"/>
            <a:ext cx="2970530" cy="722630"/>
            <a:chOff x="19025" y="3047057"/>
            <a:chExt cx="2970530" cy="722630"/>
          </a:xfrm>
        </p:grpSpPr>
        <p:sp>
          <p:nvSpPr>
            <p:cNvPr id="12" name="object 9">
              <a:extLst>
                <a:ext uri="{FF2B5EF4-FFF2-40B4-BE49-F238E27FC236}">
                  <a16:creationId xmlns:a16="http://schemas.microsoft.com/office/drawing/2014/main" id="{5A93D1E1-AA43-A59F-ABEA-878B0FCE2CCD}"/>
                </a:ext>
              </a:extLst>
            </p:cNvPr>
            <p:cNvSpPr/>
            <p:nvPr/>
          </p:nvSpPr>
          <p:spPr>
            <a:xfrm>
              <a:off x="19025" y="3047057"/>
              <a:ext cx="2970530" cy="722630"/>
            </a:xfrm>
            <a:custGeom>
              <a:avLst/>
              <a:gdLst/>
              <a:ahLst/>
              <a:cxnLst/>
              <a:rect l="l" t="t" r="r" b="b"/>
              <a:pathLst>
                <a:path w="2970530" h="722629">
                  <a:moveTo>
                    <a:pt x="0" y="722016"/>
                  </a:moveTo>
                  <a:lnTo>
                    <a:pt x="2970341" y="722016"/>
                  </a:lnTo>
                  <a:lnTo>
                    <a:pt x="2970341" y="0"/>
                  </a:lnTo>
                  <a:lnTo>
                    <a:pt x="0" y="0"/>
                  </a:lnTo>
                  <a:lnTo>
                    <a:pt x="0" y="722016"/>
                  </a:lnTo>
                  <a:close/>
                </a:path>
              </a:pathLst>
            </a:custGeom>
            <a:solidFill>
              <a:srgbClr val="33CCFF"/>
            </a:solidFill>
          </p:spPr>
          <p:txBody>
            <a:bodyPr wrap="square" lIns="0" tIns="0" rIns="0" bIns="0" rtlCol="0"/>
            <a:lstStyle/>
            <a:p>
              <a:endParaRPr dirty="0">
                <a:noFill/>
              </a:endParaRPr>
            </a:p>
          </p:txBody>
        </p:sp>
        <p:sp>
          <p:nvSpPr>
            <p:cNvPr id="13" name="CuadroTexto 12">
              <a:extLst>
                <a:ext uri="{FF2B5EF4-FFF2-40B4-BE49-F238E27FC236}">
                  <a16:creationId xmlns:a16="http://schemas.microsoft.com/office/drawing/2014/main" id="{7A413997-35D9-F175-F2FC-A15B0A9D2928}"/>
                </a:ext>
              </a:extLst>
            </p:cNvPr>
            <p:cNvSpPr txBox="1"/>
            <p:nvPr/>
          </p:nvSpPr>
          <p:spPr>
            <a:xfrm>
              <a:off x="271620" y="3138819"/>
              <a:ext cx="2465340" cy="584775"/>
            </a:xfrm>
            <a:prstGeom prst="rect">
              <a:avLst/>
            </a:prstGeom>
            <a:solidFill>
              <a:srgbClr val="33CCFF"/>
            </a:solidFill>
          </p:spPr>
          <p:txBody>
            <a:bodyPr wrap="square" rtlCol="0">
              <a:spAutoFit/>
            </a:bodyPr>
            <a:lstStyle/>
            <a:p>
              <a:r>
                <a:rPr lang="es-ES" sz="3200" b="1" dirty="0">
                  <a:solidFill>
                    <a:schemeClr val="bg1"/>
                  </a:solidFill>
                </a:rPr>
                <a:t>CONCLUSIÓN</a:t>
              </a:r>
              <a:endParaRPr lang="es-ES" sz="3200" b="1" dirty="0">
                <a:solidFill>
                  <a:schemeClr val="bg1"/>
                </a:solidFill>
                <a:latin typeface="+mn-lt"/>
              </a:endParaRPr>
            </a:p>
          </p:txBody>
        </p:sp>
      </p:grpSp>
      <p:sp>
        <p:nvSpPr>
          <p:cNvPr id="17" name="Subtítulo 2">
            <a:extLst>
              <a:ext uri="{FF2B5EF4-FFF2-40B4-BE49-F238E27FC236}">
                <a16:creationId xmlns:a16="http://schemas.microsoft.com/office/drawing/2014/main" id="{488BA7CA-57E4-A47D-B1DF-BD8C9E365449}"/>
              </a:ext>
            </a:extLst>
          </p:cNvPr>
          <p:cNvSpPr txBox="1">
            <a:spLocks/>
          </p:cNvSpPr>
          <p:nvPr/>
        </p:nvSpPr>
        <p:spPr>
          <a:xfrm>
            <a:off x="6481447" y="12499844"/>
            <a:ext cx="2465340" cy="24789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Máx. 300 palabras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9BEF99-3F01-F32D-8A38-F5AD1B2627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81" y="172989"/>
            <a:ext cx="2553169" cy="2553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0325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32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ANGELES MEDINA SANCHEZ</dc:creator>
  <cp:lastModifiedBy>Martina Pineda</cp:lastModifiedBy>
  <cp:revision>3</cp:revision>
  <dcterms:created xsi:type="dcterms:W3CDTF">2022-05-24T10:03:51Z</dcterms:created>
  <dcterms:modified xsi:type="dcterms:W3CDTF">2024-01-16T09:59:17Z</dcterms:modified>
</cp:coreProperties>
</file>